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9144000" cy="6858000"/>
  <p:notesSz cx="6858000" cy="9144000"/>
  <p:defaultTextStyle>
    <a:lvl1pPr defTabSz="457200">
      <a:defRPr>
        <a:latin typeface="Calibri"/>
        <a:ea typeface="Calibri"/>
        <a:cs typeface="Calibri"/>
        <a:sym typeface="Calibri"/>
      </a:defRPr>
    </a:lvl1pPr>
    <a:lvl2pPr indent="457200" defTabSz="457200">
      <a:defRPr>
        <a:latin typeface="Calibri"/>
        <a:ea typeface="Calibri"/>
        <a:cs typeface="Calibri"/>
        <a:sym typeface="Calibri"/>
      </a:defRPr>
    </a:lvl2pPr>
    <a:lvl3pPr indent="914400" defTabSz="457200">
      <a:defRPr>
        <a:latin typeface="Calibri"/>
        <a:ea typeface="Calibri"/>
        <a:cs typeface="Calibri"/>
        <a:sym typeface="Calibri"/>
      </a:defRPr>
    </a:lvl3pPr>
    <a:lvl4pPr indent="1371600" defTabSz="457200">
      <a:defRPr>
        <a:latin typeface="Calibri"/>
        <a:ea typeface="Calibri"/>
        <a:cs typeface="Calibri"/>
        <a:sym typeface="Calibri"/>
      </a:defRPr>
    </a:lvl4pPr>
    <a:lvl5pPr indent="1828800" defTabSz="457200">
      <a:defRPr>
        <a:latin typeface="Calibri"/>
        <a:ea typeface="Calibri"/>
        <a:cs typeface="Calibri"/>
        <a:sym typeface="Calibri"/>
      </a:defRPr>
    </a:lvl5pPr>
    <a:lvl6pPr indent="2286000" defTabSz="457200">
      <a:defRPr>
        <a:latin typeface="Calibri"/>
        <a:ea typeface="Calibri"/>
        <a:cs typeface="Calibri"/>
        <a:sym typeface="Calibri"/>
      </a:defRPr>
    </a:lvl6pPr>
    <a:lvl7pPr indent="2743200" defTabSz="457200">
      <a:defRPr>
        <a:latin typeface="Calibri"/>
        <a:ea typeface="Calibri"/>
        <a:cs typeface="Calibri"/>
        <a:sym typeface="Calibri"/>
      </a:defRPr>
    </a:lvl7pPr>
    <a:lvl8pPr indent="3200400" defTabSz="457200">
      <a:defRPr>
        <a:latin typeface="Calibri"/>
        <a:ea typeface="Calibri"/>
        <a:cs typeface="Calibri"/>
        <a:sym typeface="Calibri"/>
      </a:defRPr>
    </a:lvl8pPr>
    <a:lvl9pPr indent="3657600" defTabSz="457200">
      <a:defRPr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7" name="Shape 4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One</a:t>
            </a:r>
            <a:endParaRPr sz="3200">
              <a:solidFill>
                <a:srgbClr val="888888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Two</a:t>
            </a:r>
            <a:endParaRPr sz="3200">
              <a:solidFill>
                <a:srgbClr val="888888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Three</a:t>
            </a:r>
            <a:endParaRPr sz="3200">
              <a:solidFill>
                <a:srgbClr val="888888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Four</a:t>
            </a:r>
            <a:endParaRPr sz="3200">
              <a:solidFill>
                <a:srgbClr val="888888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2" name="Shape 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 lvl="0">
              <a:defRPr b="0" cap="none" sz="1800"/>
            </a:pPr>
            <a:r>
              <a:rPr b="1" cap="all" sz="4000"/>
              <a:t>Title Text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One</a:t>
            </a:r>
            <a:endParaRPr sz="2000">
              <a:solidFill>
                <a:srgbClr val="888888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Two</a:t>
            </a:r>
            <a:endParaRPr sz="2000">
              <a:solidFill>
                <a:srgbClr val="888888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Three</a:t>
            </a:r>
            <a:endParaRPr sz="2000">
              <a:solidFill>
                <a:srgbClr val="888888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Four</a:t>
            </a:r>
            <a:endParaRPr sz="2000">
              <a:solidFill>
                <a:srgbClr val="888888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6" name="Shape 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 lvl="0">
              <a:defRPr b="0" sz="1800"/>
            </a:pPr>
            <a:r>
              <a:rPr b="1" sz="2400"/>
              <a:t>Body Level One</a:t>
            </a:r>
            <a:endParaRPr b="1" sz="2400"/>
          </a:p>
          <a:p>
            <a:pPr lvl="1">
              <a:defRPr b="0" sz="1800"/>
            </a:pPr>
            <a:r>
              <a:rPr b="1" sz="2400"/>
              <a:t>Body Level Two</a:t>
            </a:r>
            <a:endParaRPr b="1" sz="2400"/>
          </a:p>
          <a:p>
            <a:pPr lvl="2">
              <a:defRPr b="0" sz="1800"/>
            </a:pPr>
            <a:r>
              <a:rPr b="1" sz="2400"/>
              <a:t>Body Level Three</a:t>
            </a:r>
            <a:endParaRPr b="1" sz="2400"/>
          </a:p>
          <a:p>
            <a:pPr lvl="3">
              <a:defRPr b="0" sz="1800"/>
            </a:pPr>
            <a:r>
              <a:rPr b="1" sz="2400"/>
              <a:t>Body Level Four</a:t>
            </a:r>
            <a:endParaRPr b="1" sz="2400"/>
          </a:p>
          <a:p>
            <a:pPr lvl="4">
              <a:defRPr b="0" sz="1800"/>
            </a:pPr>
            <a:r>
              <a:rPr b="1" sz="2400"/>
              <a:t>Body Level Five</a:t>
            </a:r>
          </a:p>
        </p:txBody>
      </p:sp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 lvl="0">
              <a:defRPr b="0" sz="1800"/>
            </a:pPr>
            <a:r>
              <a:rPr b="1" sz="2000"/>
              <a:t>Title Text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 lvl="0">
              <a:defRPr b="0" sz="1800"/>
            </a:pPr>
            <a:r>
              <a:rPr b="1" sz="2000"/>
              <a:t>Title Text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Body Level One</a:t>
            </a:r>
            <a:endParaRPr sz="1400"/>
          </a:p>
          <a:p>
            <a:pPr lvl="1">
              <a:defRPr sz="1800"/>
            </a:pPr>
            <a:r>
              <a:rPr sz="1400"/>
              <a:t>Body Level Two</a:t>
            </a:r>
            <a:endParaRPr sz="1400"/>
          </a:p>
          <a:p>
            <a:pPr lvl="2">
              <a:defRPr sz="1800"/>
            </a:pPr>
            <a:r>
              <a:rPr sz="1400"/>
              <a:t>Body Level Three</a:t>
            </a:r>
            <a:endParaRPr sz="1400"/>
          </a:p>
          <a:p>
            <a:pPr lvl="3">
              <a:defRPr sz="1800"/>
            </a:pPr>
            <a:r>
              <a:rPr sz="1400"/>
              <a:t>Body Level Four</a:t>
            </a:r>
            <a:endParaRPr sz="1400"/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 advClick="1"/>
  <p:txStyles>
    <p:titleStyle>
      <a:lvl1pPr algn="ctr" defTabSz="457200">
        <a:defRPr sz="4400">
          <a:latin typeface="Calibri"/>
          <a:ea typeface="Calibri"/>
          <a:cs typeface="Calibri"/>
          <a:sym typeface="Calibri"/>
        </a:defRPr>
      </a:lvl1pPr>
      <a:lvl2pPr algn="ctr" defTabSz="457200">
        <a:defRPr sz="4400">
          <a:latin typeface="Calibri"/>
          <a:ea typeface="Calibri"/>
          <a:cs typeface="Calibri"/>
          <a:sym typeface="Calibri"/>
        </a:defRPr>
      </a:lvl2pPr>
      <a:lvl3pPr algn="ctr" defTabSz="457200">
        <a:defRPr sz="4400">
          <a:latin typeface="Calibri"/>
          <a:ea typeface="Calibri"/>
          <a:cs typeface="Calibri"/>
          <a:sym typeface="Calibri"/>
        </a:defRPr>
      </a:lvl3pPr>
      <a:lvl4pPr algn="ctr" defTabSz="457200">
        <a:defRPr sz="4400">
          <a:latin typeface="Calibri"/>
          <a:ea typeface="Calibri"/>
          <a:cs typeface="Calibri"/>
          <a:sym typeface="Calibri"/>
        </a:defRPr>
      </a:lvl4pPr>
      <a:lvl5pPr algn="ctr" defTabSz="457200">
        <a:defRPr sz="4400">
          <a:latin typeface="Calibri"/>
          <a:ea typeface="Calibri"/>
          <a:cs typeface="Calibri"/>
          <a:sym typeface="Calibri"/>
        </a:defRPr>
      </a:lvl5pPr>
      <a:lvl6pPr algn="ctr" defTabSz="457200">
        <a:defRPr sz="4400">
          <a:latin typeface="Calibri"/>
          <a:ea typeface="Calibri"/>
          <a:cs typeface="Calibri"/>
          <a:sym typeface="Calibri"/>
        </a:defRPr>
      </a:lvl6pPr>
      <a:lvl7pPr algn="ctr" defTabSz="457200">
        <a:defRPr sz="4400">
          <a:latin typeface="Calibri"/>
          <a:ea typeface="Calibri"/>
          <a:cs typeface="Calibri"/>
          <a:sym typeface="Calibri"/>
        </a:defRPr>
      </a:lvl7pPr>
      <a:lvl8pPr algn="ctr" defTabSz="457200">
        <a:defRPr sz="4400">
          <a:latin typeface="Calibri"/>
          <a:ea typeface="Calibri"/>
          <a:cs typeface="Calibri"/>
          <a:sym typeface="Calibri"/>
        </a:defRPr>
      </a:lvl8pPr>
      <a:lvl9pPr algn="ctr" defTabSz="457200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 defTabSz="45720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1.jpeg" descr="WIM Rocket Image ppt day 5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858"/>
            <a:ext cx="9144000" cy="6857142"/>
          </a:xfrm>
          <a:prstGeom prst="rect">
            <a:avLst/>
          </a:prstGeom>
          <a:ln w="12700">
            <a:miter lim="400000"/>
          </a:ln>
        </p:spPr>
      </p:pic>
      <p:pic>
        <p:nvPicPr>
          <p:cNvPr id="50" name="image2.png" descr="Youcubed new logo 12.9.14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0906" y="112804"/>
            <a:ext cx="2441388" cy="53807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3.jpeg" descr="WIM Shapes Task no prompt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535515"/>
            <a:ext cx="9144000" cy="2743201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/>
        </p:nvSpPr>
        <p:spPr>
          <a:xfrm>
            <a:off x="1210235" y="448234"/>
            <a:ext cx="6708590" cy="586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200"/>
            </a:lvl1pPr>
          </a:lstStyle>
          <a:p>
            <a:pPr lvl="0">
              <a:defRPr sz="1800"/>
            </a:pPr>
            <a:r>
              <a:rPr sz="3200"/>
              <a:t>How do you see the shapes growing?</a:t>
            </a:r>
          </a:p>
        </p:txBody>
      </p:sp>
      <p:pic>
        <p:nvPicPr>
          <p:cNvPr id="54" name="image2.png" descr="Youcubed new logo 12.9.14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8259" y="6029511"/>
            <a:ext cx="2441388" cy="53807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