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lvl1pPr defTabSz="457200">
      <a:defRPr>
        <a:latin typeface="Calibri"/>
        <a:ea typeface="Calibri"/>
        <a:cs typeface="Calibri"/>
        <a:sym typeface="Calibri"/>
      </a:defRPr>
    </a:lvl1pPr>
    <a:lvl2pPr indent="457200" defTabSz="457200">
      <a:defRPr>
        <a:latin typeface="Calibri"/>
        <a:ea typeface="Calibri"/>
        <a:cs typeface="Calibri"/>
        <a:sym typeface="Calibri"/>
      </a:defRPr>
    </a:lvl2pPr>
    <a:lvl3pPr indent="914400" defTabSz="457200">
      <a:defRPr>
        <a:latin typeface="Calibri"/>
        <a:ea typeface="Calibri"/>
        <a:cs typeface="Calibri"/>
        <a:sym typeface="Calibri"/>
      </a:defRPr>
    </a:lvl3pPr>
    <a:lvl4pPr indent="1371600" defTabSz="457200">
      <a:defRPr>
        <a:latin typeface="Calibri"/>
        <a:ea typeface="Calibri"/>
        <a:cs typeface="Calibri"/>
        <a:sym typeface="Calibri"/>
      </a:defRPr>
    </a:lvl4pPr>
    <a:lvl5pPr indent="1828800" defTabSz="457200">
      <a:defRPr>
        <a:latin typeface="Calibri"/>
        <a:ea typeface="Calibri"/>
        <a:cs typeface="Calibri"/>
        <a:sym typeface="Calibri"/>
      </a:defRPr>
    </a:lvl5pPr>
    <a:lvl6pPr indent="2286000" defTabSz="457200">
      <a:defRPr>
        <a:latin typeface="Calibri"/>
        <a:ea typeface="Calibri"/>
        <a:cs typeface="Calibri"/>
        <a:sym typeface="Calibri"/>
      </a:defRPr>
    </a:lvl6pPr>
    <a:lvl7pPr indent="2743200" defTabSz="457200">
      <a:defRPr>
        <a:latin typeface="Calibri"/>
        <a:ea typeface="Calibri"/>
        <a:cs typeface="Calibri"/>
        <a:sym typeface="Calibri"/>
      </a:defRPr>
    </a:lvl7pPr>
    <a:lvl8pPr indent="3200400" defTabSz="457200">
      <a:defRPr>
        <a:latin typeface="Calibri"/>
        <a:ea typeface="Calibri"/>
        <a:cs typeface="Calibri"/>
        <a:sym typeface="Calibri"/>
      </a:defRPr>
    </a:lvl8pPr>
    <a:lvl9pPr indent="3657600" defTabSz="4572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  <a:endParaRPr sz="20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  <a:endParaRPr sz="20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  <a:endParaRPr sz="20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  <a:endParaRPr sz="20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Body Level One</a:t>
            </a:r>
            <a:endParaRPr b="1" sz="2400"/>
          </a:p>
          <a:p>
            <a:pPr lvl="1">
              <a:defRPr b="0" sz="1800"/>
            </a:pPr>
            <a:r>
              <a:rPr b="1" sz="2400"/>
              <a:t>Body Level Two</a:t>
            </a:r>
            <a:endParaRPr b="1" sz="2400"/>
          </a:p>
          <a:p>
            <a:pPr lvl="2">
              <a:defRPr b="0" sz="1800"/>
            </a:pPr>
            <a:r>
              <a:rPr b="1" sz="2400"/>
              <a:t>Body Level Three</a:t>
            </a:r>
            <a:endParaRPr b="1" sz="2400"/>
          </a:p>
          <a:p>
            <a:pPr lvl="3">
              <a:defRPr b="0" sz="1800"/>
            </a:pPr>
            <a:r>
              <a:rPr b="1" sz="2400"/>
              <a:t>Body Level Four</a:t>
            </a:r>
            <a:endParaRPr b="1" sz="2400"/>
          </a:p>
          <a:p>
            <a:pPr lvl="4">
              <a:defRPr b="0" sz="1800"/>
            </a:pPr>
            <a:r>
              <a:rPr b="1" sz="24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  <a:endParaRPr sz="1400"/>
          </a:p>
          <a:p>
            <a:pPr lvl="1">
              <a:defRPr sz="1800"/>
            </a:pPr>
            <a:r>
              <a:rPr sz="1400"/>
              <a:t>Body Level Two</a:t>
            </a:r>
            <a:endParaRPr sz="1400"/>
          </a:p>
          <a:p>
            <a:pPr lvl="2">
              <a:defRPr sz="1800"/>
            </a:pPr>
            <a:r>
              <a:rPr sz="1400"/>
              <a:t>Body Level Three</a:t>
            </a:r>
            <a:endParaRPr sz="1400"/>
          </a:p>
          <a:p>
            <a:pPr lvl="3">
              <a:defRPr sz="1800"/>
            </a:pPr>
            <a:r>
              <a:rPr sz="1400"/>
              <a:t>Body Level Four</a:t>
            </a:r>
            <a:endParaRPr sz="1400"/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jpeg" descr="WIM Rocket Image ppt day 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8"/>
            <a:ext cx="9144000" cy="6857142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2.png" descr="Youcubed new logo 12.9.1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0906" y="112804"/>
            <a:ext cx="2441388" cy="5380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3.jpeg" descr="WIM Shapes Task no promp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535515"/>
            <a:ext cx="9144000" cy="2743201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1210235" y="448234"/>
            <a:ext cx="6708590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/>
            </a:lvl1pPr>
          </a:lstStyle>
          <a:p>
            <a:pPr lvl="0">
              <a:defRPr sz="1800"/>
            </a:pPr>
            <a:r>
              <a:rPr sz="3200"/>
              <a:t>How do you see the shapes growing?</a:t>
            </a:r>
          </a:p>
        </p:txBody>
      </p:sp>
      <p:pic>
        <p:nvPicPr>
          <p:cNvPr id="54" name="image2.png" descr="Youcubed new logo 12.9.1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8259" y="6029511"/>
            <a:ext cx="2441388" cy="5380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